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73" r:id="rId4"/>
    <p:sldId id="274" r:id="rId5"/>
    <p:sldId id="275" r:id="rId6"/>
    <p:sldId id="277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D9322-BEFF-47C5-9ED4-D66E631C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D09787C-429D-4241-BE8B-B09B27C7F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86227-FA17-4DFF-B8E0-917A9FCC0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517161-DAF7-4A56-90F5-806DB572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3C7F5B-D98B-472D-BDED-BD399C0D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65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4D834-E0F5-453F-958D-FB875B44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508AF5-1D32-4A99-9287-F0F41CF2A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2B4775-F7CE-4AA5-AD6E-DCDBF0C3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4E92AA-55CB-4984-82F0-47A81F7FD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AD561D-06D3-4D0C-8A18-B7531984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57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870598-27EB-4259-8387-81172BD4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E014380-2CD0-4E48-B6A3-D36B49BE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2BBDEE-B7EE-4531-9F87-DB3F1622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C3DCBB-626A-4AFB-A8A3-A5328C80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94797-5AE1-4FB2-BA09-DA29BB3B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8D0D55-A362-4FBA-94EA-777550C1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0A9A03-A93F-4BDE-9DE5-064D97B7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555DC-89FC-481F-A831-105CA18D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CD16A5-EB73-4E87-852A-F1F2F329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C4830A-C1FF-46DA-BE31-843FE00F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17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E6BCA-5280-41D8-AB33-98ACBF6C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5B8DFFF-058C-44D2-8B65-35D2E00FE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C96808-6EB5-49FA-A976-64F8375C1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A28735-EF5C-46E1-98C0-8AEDE4994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16326C-8B66-4E6D-8716-6B77482E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4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BD127-7CA4-4410-9069-8F53834A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6D1775-B858-470F-BB28-7C5D7DB92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11CE2F-60D1-4E7B-90A3-3CB797023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2B80BF-9999-4029-BF2B-F26155AC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E62656-584F-40EF-A527-1F0FE4F4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536742-3BF6-4123-BDEA-90C4B5EA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824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51337-BB7F-472E-95BC-55334B2E6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FE2D6A8-7CCB-4608-824F-44C04175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65989C7-89FF-4B61-9211-617E4B74A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A57B7A5-1849-4159-AE16-B754A2E22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E0E812-729F-41D6-9A37-B5CC4750E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033A56C-0138-446F-B1F3-11F60052D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438B03-23CD-49DC-8822-F081C1A1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B9CF051-9E02-4913-9905-34B71DCB5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26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3EAB6-E345-4CDA-849E-B994DFE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22CBBE9-C47B-4305-BDCD-1053AD39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FCF842-367B-487B-967D-D6EE06DF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640563-3652-4A2C-836A-ECD2AAAC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90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99444E2-DE3D-4081-ABB0-D09B7947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A4EA9AE-4B71-4669-88E6-D958E0F9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F001CF-94DC-4046-924B-85DB8183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8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8D1E0-E7CA-4C69-9A76-794AC41E6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BFEBA6-FD18-43A1-B9CF-56DEF102C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0917FD-D8DC-4F2B-8639-1163D3D06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40303D-D2BD-4098-B009-75EA9D0A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403A66-FF34-4BCB-9628-A2ED5A3C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4B389FE-2FAB-4A8C-965F-B5CEA11C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2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889684-EAE8-4D97-952D-F8EE5C4C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55D6FE3-8A52-433F-95C2-36F2F1457A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ABFBFB1-FB3C-481B-99C9-A6923B22F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B8D55C-4214-4BD2-8AFB-83750C75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A0C2B0-6FBD-4285-B745-6D8E6D243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850D53-1505-482F-9949-B6C13E9A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41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6B0651-0C74-4450-B33D-F60B04841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488BE8F-6A96-4D81-B43F-DAD339F2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FA8538-A906-4070-87D7-3C75D8B8ED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6D07-3333-4783-AE14-7150DA52FE4C}" type="datetimeFigureOut">
              <a:rPr lang="cs-CZ" smtClean="0"/>
              <a:t>11.07.2023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3F941A-DC15-43C5-9FC1-F32D41103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AB40E7-15A2-45E0-81CD-58D3749F4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4332-F728-4A72-83EA-3D99DE7384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21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BB6E49-5855-6D56-DDC0-4155447F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upravit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sestavu před utkáním?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F530FF5-3BC9-BAB8-3745-4970DB1C8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cs-CZ" sz="40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Nutné upravit vždy před každým turnajem!!!</a:t>
            </a:r>
          </a:p>
        </p:txBody>
      </p:sp>
    </p:spTree>
    <p:extLst>
      <p:ext uri="{BB962C8B-B14F-4D97-AF65-F5344CB8AC3E}">
        <p14:creationId xmlns:p14="http://schemas.microsoft.com/office/powerpoint/2010/main" val="249650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0DD701-E7C4-9465-BBB8-44CA3D31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10387387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Vyber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utkání ze seznamu, hned po přihlášení do IS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B7E40A-EBB4-6A05-7605-3EDEF1C2E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507400"/>
            <a:ext cx="11327549" cy="336994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2E268CA-E33E-860C-8FD4-FEDB37085A5A}"/>
              </a:ext>
            </a:extLst>
          </p:cNvPr>
          <p:cNvSpPr txBox="1"/>
          <p:nvPr/>
        </p:nvSpPr>
        <p:spPr>
          <a:xfrm>
            <a:off x="9030225" y="618300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Klikni na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795D1CA-1F06-0D2B-24BB-624C00DC597A}"/>
              </a:ext>
            </a:extLst>
          </p:cNvPr>
          <p:cNvCxnSpPr/>
          <p:nvPr/>
        </p:nvCxnSpPr>
        <p:spPr>
          <a:xfrm flipV="1">
            <a:off x="9817100" y="4876800"/>
            <a:ext cx="1016000" cy="1306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FBA86793-494D-761F-6393-AEF9A37944B8}"/>
              </a:ext>
            </a:extLst>
          </p:cNvPr>
          <p:cNvSpPr/>
          <p:nvPr/>
        </p:nvSpPr>
        <p:spPr>
          <a:xfrm>
            <a:off x="10610850" y="4543425"/>
            <a:ext cx="923925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80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18A22-BF22-42C7-91C0-45F00001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Vyber ze seznamu hráčů</a:t>
            </a: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AAE0C553-34FA-40C7-EA69-949864E7767C}"/>
              </a:ext>
            </a:extLst>
          </p:cNvPr>
          <p:cNvCxnSpPr/>
          <p:nvPr/>
        </p:nvCxnSpPr>
        <p:spPr>
          <a:xfrm flipV="1">
            <a:off x="1270000" y="5867400"/>
            <a:ext cx="0" cy="483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4059FBF1-FCE0-3EB3-44E2-EFE36A286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1670" y="664675"/>
            <a:ext cx="8358230" cy="5742594"/>
          </a:xfr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235FADB1-2D49-F7A0-4D48-E19BE23A8FB5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2349500" y="1222572"/>
            <a:ext cx="7543800" cy="1846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610619A-7B9E-33EA-6E4D-D8394F27184F}"/>
              </a:ext>
            </a:extLst>
          </p:cNvPr>
          <p:cNvSpPr txBox="1"/>
          <p:nvPr/>
        </p:nvSpPr>
        <p:spPr>
          <a:xfrm>
            <a:off x="9893300" y="122257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Klikni na</a:t>
            </a:r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F152CCDD-6F0E-8C22-26D1-238DAC77A412}"/>
              </a:ext>
            </a:extLst>
          </p:cNvPr>
          <p:cNvSpPr/>
          <p:nvPr/>
        </p:nvSpPr>
        <p:spPr>
          <a:xfrm>
            <a:off x="10610850" y="4543425"/>
            <a:ext cx="923925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467F8D0-65DC-197D-7A9A-AA5549DC944F}"/>
              </a:ext>
            </a:extLst>
          </p:cNvPr>
          <p:cNvSpPr/>
          <p:nvPr/>
        </p:nvSpPr>
        <p:spPr>
          <a:xfrm>
            <a:off x="1733550" y="1068029"/>
            <a:ext cx="923925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94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B1718813-AAD3-F404-B509-37D441BB94F1}"/>
              </a:ext>
            </a:extLst>
          </p:cNvPr>
          <p:cNvSpPr txBox="1"/>
          <p:nvPr/>
        </p:nvSpPr>
        <p:spPr>
          <a:xfrm>
            <a:off x="8801100" y="460077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Klikni na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CC95CD96-C283-4A56-907D-034BDA3E0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159" y="341767"/>
            <a:ext cx="7460261" cy="5934746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89D385-080A-DA37-10E8-52AEAF8BFB1E}"/>
              </a:ext>
            </a:extLst>
          </p:cNvPr>
          <p:cNvCxnSpPr>
            <a:stCxn id="6" idx="1"/>
          </p:cNvCxnSpPr>
          <p:nvPr/>
        </p:nvCxnSpPr>
        <p:spPr>
          <a:xfrm flipH="1">
            <a:off x="1866900" y="4785438"/>
            <a:ext cx="6934200" cy="9422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F46B4519-D4DE-4945-6C00-7C123E2E40C5}"/>
              </a:ext>
            </a:extLst>
          </p:cNvPr>
          <p:cNvSpPr/>
          <p:nvPr/>
        </p:nvSpPr>
        <p:spPr>
          <a:xfrm>
            <a:off x="844208" y="5562600"/>
            <a:ext cx="1298917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59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0C8F6AEB-D52F-049E-1148-9CDA8E9AE460}"/>
              </a:ext>
            </a:extLst>
          </p:cNvPr>
          <p:cNvSpPr txBox="1"/>
          <p:nvPr/>
        </p:nvSpPr>
        <p:spPr>
          <a:xfrm>
            <a:off x="1587500" y="371672"/>
            <a:ext cx="383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Načti sestavu ze soupisky a poté uprav: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82B32B54-8112-4D57-842D-971717FD4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84" y="925670"/>
            <a:ext cx="10625724" cy="581425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022E053B-ED3A-25F0-FD15-8BFA502A5313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420729" y="556338"/>
            <a:ext cx="1139869" cy="1325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Ovál 1">
            <a:extLst>
              <a:ext uri="{FF2B5EF4-FFF2-40B4-BE49-F238E27FC236}">
                <a16:creationId xmlns:a16="http://schemas.microsoft.com/office/drawing/2014/main" id="{7AA7D857-2517-DA96-89F6-29F9D62AE710}"/>
              </a:ext>
            </a:extLst>
          </p:cNvPr>
          <p:cNvSpPr/>
          <p:nvPr/>
        </p:nvSpPr>
        <p:spPr>
          <a:xfrm>
            <a:off x="5911139" y="1804794"/>
            <a:ext cx="2337511" cy="523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0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B18DE-83D4-D49F-B063-08F41E72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máš hotovo odklikni fajfku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09E8D934-4890-4FB0-9F32-FBC6ED5F2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707" y="1420427"/>
            <a:ext cx="9427886" cy="5156031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72F60AAF-AEE9-3474-97B1-69EE68E16847}"/>
              </a:ext>
            </a:extLst>
          </p:cNvPr>
          <p:cNvCxnSpPr>
            <a:cxnSpLocks/>
          </p:cNvCxnSpPr>
          <p:nvPr/>
        </p:nvCxnSpPr>
        <p:spPr>
          <a:xfrm>
            <a:off x="1295400" y="1587500"/>
            <a:ext cx="950650" cy="46712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ál 2">
            <a:extLst>
              <a:ext uri="{FF2B5EF4-FFF2-40B4-BE49-F238E27FC236}">
                <a16:creationId xmlns:a16="http://schemas.microsoft.com/office/drawing/2014/main" id="{FCF924CB-469C-A013-94AC-839862A7C924}"/>
              </a:ext>
            </a:extLst>
          </p:cNvPr>
          <p:cNvSpPr/>
          <p:nvPr/>
        </p:nvSpPr>
        <p:spPr>
          <a:xfrm>
            <a:off x="2053792" y="6162675"/>
            <a:ext cx="1034566" cy="413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6659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Širokoúhlá obrazovka</PresentationFormat>
  <Paragraphs>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Jak upravit sestavu před utkáním?</vt:lpstr>
      <vt:lpstr>Vyber utkání ze seznamu, hned po přihlášení do IS:</vt:lpstr>
      <vt:lpstr>Vyber ze seznamu hráčů</vt:lpstr>
      <vt:lpstr>Prezentace aplikace PowerPoint</vt:lpstr>
      <vt:lpstr>Prezentace aplikace PowerPoint</vt:lpstr>
      <vt:lpstr>Když máš hotovo odklikni fajfku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upravit sestavu před utkáním?</dc:title>
  <dc:creator>Frejvaldo</dc:creator>
  <cp:lastModifiedBy>Frejvald, Ondrej (PLO)</cp:lastModifiedBy>
  <cp:revision>3</cp:revision>
  <dcterms:created xsi:type="dcterms:W3CDTF">2023-07-10T16:33:32Z</dcterms:created>
  <dcterms:modified xsi:type="dcterms:W3CDTF">2023-07-11T13:13:44Z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b84135-ab90-4b03-a415-784f8f15a7f1_Enabled">
    <vt:lpwstr>true</vt:lpwstr>
  </property>
  <property fmtid="{D5CDD505-2E9C-101B-9397-08002B2CF9AE}" pid="3" name="MSIP_Label_a6b84135-ab90-4b03-a415-784f8f15a7f1_SetDate">
    <vt:lpwstr>2023-07-11T13:13:41Z</vt:lpwstr>
  </property>
  <property fmtid="{D5CDD505-2E9C-101B-9397-08002B2CF9AE}" pid="4" name="MSIP_Label_a6b84135-ab90-4b03-a415-784f8f15a7f1_Method">
    <vt:lpwstr>Privileged</vt:lpwstr>
  </property>
  <property fmtid="{D5CDD505-2E9C-101B-9397-08002B2CF9AE}" pid="5" name="MSIP_Label_a6b84135-ab90-4b03-a415-784f8f15a7f1_Name">
    <vt:lpwstr>a6b84135-ab90-4b03-a415-784f8f15a7f1</vt:lpwstr>
  </property>
  <property fmtid="{D5CDD505-2E9C-101B-9397-08002B2CF9AE}" pid="6" name="MSIP_Label_a6b84135-ab90-4b03-a415-784f8f15a7f1_SiteId">
    <vt:lpwstr>2882be50-2012-4d88-ac86-544124e120c8</vt:lpwstr>
  </property>
  <property fmtid="{D5CDD505-2E9C-101B-9397-08002B2CF9AE}" pid="7" name="MSIP_Label_a6b84135-ab90-4b03-a415-784f8f15a7f1_ActionId">
    <vt:lpwstr>3605edc8-5bed-4104-a341-cd562a96639a</vt:lpwstr>
  </property>
  <property fmtid="{D5CDD505-2E9C-101B-9397-08002B2CF9AE}" pid="8" name="MSIP_Label_a6b84135-ab90-4b03-a415-784f8f15a7f1_ContentBits">
    <vt:lpwstr>0</vt:lpwstr>
  </property>
</Properties>
</file>