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4" r:id="rId3"/>
    <p:sldId id="271" r:id="rId4"/>
    <p:sldId id="28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10B7E-FFDA-4C9C-B3C8-E71A0A896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5C39A1-20C3-4BE8-8873-8996890BB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8D690B-FD34-417A-B05A-2D2A5318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30D9-BC2B-4F66-BB38-5C9F218FB92A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19F272-6EBA-46DD-9BDD-D576F8C6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C356F2-763C-4B12-BB2E-9EE876E0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E96-F2A7-493B-92A3-2917E8A4F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6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1D5CF-DA01-4405-B885-CF0F0C78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D7844E-8634-490A-9EF1-1E8CD5294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D10E6D-3418-4D48-B61D-52603872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30D9-BC2B-4F66-BB38-5C9F218FB92A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A2037C-CCCF-41A1-ACE8-F4FB798E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1F1FCB-D2F8-4BA8-8990-8DD15557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E96-F2A7-493B-92A3-2917E8A4F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0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A88D375-0D69-4C67-8F10-543AC5206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E0594D-BAC3-447C-AEA9-E3E8FCACE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44F2D1-92CD-433D-8062-89DE1C7E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30D9-BC2B-4F66-BB38-5C9F218FB92A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5F2E8C-973D-4EF3-9C64-B286DB7D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F9C27A-4C12-4BFC-A0F9-71E06922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E96-F2A7-493B-92A3-2917E8A4F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8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A9778-AB41-4F14-937D-D6CE3ECF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7777DD-D2C9-40B4-95D1-423E7B7D6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45BB78-4059-4C1A-BBAE-A77A514C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30D9-BC2B-4F66-BB38-5C9F218FB92A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64C164-5E7E-44F2-B311-DA685A4D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C1E709-89E6-4D85-8C25-E2F9CEA3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E96-F2A7-493B-92A3-2917E8A4F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13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76E9E-1942-4AFF-9644-F63032C8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D8F1E91-D812-42FD-95CA-6E1E08389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95976F-94E0-4211-8ADA-8454D854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30D9-BC2B-4F66-BB38-5C9F218FB92A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B379F7-85B4-41A5-A5D8-9B692665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C178C4-7894-4804-BAD7-CEB4B02C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E96-F2A7-493B-92A3-2917E8A4F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DE410-D849-496B-B097-9F2F2900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4E9945-4609-463F-A79B-10E9AC8D0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350D3CD-E334-4877-A21B-3D5A9C63C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A050B7-690A-45E9-98F5-DC83E79F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30D9-BC2B-4F66-BB38-5C9F218FB92A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16FFE4-5499-4EC1-875D-DC4B251E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46DAF7-C5DD-48C3-A424-6D4A0AA4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E96-F2A7-493B-92A3-2917E8A4F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34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1DB5A-6768-4027-B51C-68166CFB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7607145-3697-452F-BCED-1FB299E64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7CDFC32-AEE6-4DF9-8FF5-80571A87C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D4D17D1-6B76-4C12-83E8-DB838D3F2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B6B52EA-DD8D-4C82-9D52-AE920626C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655897F-D0D4-4CE3-AD0C-488D23B6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30D9-BC2B-4F66-BB38-5C9F218FB92A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2E19E6-2345-4CE7-BB96-0F327A31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BFF19B-CC97-443B-B572-CD6EF888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E96-F2A7-493B-92A3-2917E8A4F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30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09418-11C2-4801-A053-6100E3A6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2B0603-6435-4C8D-B490-46015F76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30D9-BC2B-4F66-BB38-5C9F218FB92A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0B156C-6500-4B9E-BF91-357D134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10343E-E298-4FDB-BFAD-57E54B49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E96-F2A7-493B-92A3-2917E8A4F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23FBA05-4A54-47FC-B0BE-C0373F92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30D9-BC2B-4F66-BB38-5C9F218FB92A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0B7E5E-43B3-48D3-94D9-11B5BC0F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D47198-BAC6-436B-B5C1-AEC2CF24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E96-F2A7-493B-92A3-2917E8A4F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79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F5261-E4FD-4E76-8718-005D077B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5BBDC8-2450-4EB6-B86E-8E05AE7F3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8479A64-4087-474C-9CFC-CA2287954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8D8F6F-E380-4C71-B7C0-6FF2FC11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30D9-BC2B-4F66-BB38-5C9F218FB92A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94DC33-FBB4-4D4D-92B0-869A3FD89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5B78D3-CB90-419A-B255-DB181B87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E96-F2A7-493B-92A3-2917E8A4F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5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10E76-59EA-4D6A-A6FC-11C5D752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2AD58B3-034E-4DD0-9641-1BFD0B591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5FE38B7-DF21-4E2B-9DEB-D6EDB2004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33DD43-6DEF-47C9-8828-CAD9318D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30D9-BC2B-4F66-BB38-5C9F218FB92A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2B6133-08FE-424C-9FCC-E56B5A49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3229CB-33BE-4986-9FEF-462E02D8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E96-F2A7-493B-92A3-2917E8A4F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4A3BEA2-78DA-4DBE-BCD2-CE8A0D34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F2E2488-3F27-452A-B7C7-A981D65DD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16F431-C4E8-4FF2-95C6-4FCC946A3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B30D9-BC2B-4F66-BB38-5C9F218FB92A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6EDB9-DA76-4404-8B5C-B9BDA4414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A516F4-D47F-42B8-9631-4FADF915F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6E96-F2A7-493B-92A3-2917E8A4F3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9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13114E-9655-D5BA-0FD9-AA57865C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9047969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Jak vyplnit zápisy za všechny účastníky turnaje?</a:t>
            </a:r>
            <a:br>
              <a:rPr lang="cs-CZ" sz="4000" b="1" dirty="0">
                <a:solidFill>
                  <a:schemeClr val="bg1"/>
                </a:solidFill>
              </a:rPr>
            </a:br>
            <a:r>
              <a:rPr lang="cs-CZ" sz="4000" b="1" dirty="0">
                <a:solidFill>
                  <a:schemeClr val="bg1"/>
                </a:solidFill>
              </a:rPr>
              <a:t>Organizátor turnaje = Pořadatel turnaje</a:t>
            </a:r>
            <a:endParaRPr lang="en-US" sz="4000" kern="1200" dirty="0">
              <a:solidFill>
                <a:schemeClr val="bg1"/>
              </a:solidFill>
            </a:endParaRPr>
          </a:p>
        </p:txBody>
      </p:sp>
      <p:pic>
        <p:nvPicPr>
          <p:cNvPr id="10" name="Zástupný obsah 18">
            <a:extLst>
              <a:ext uri="{FF2B5EF4-FFF2-40B4-BE49-F238E27FC236}">
                <a16:creationId xmlns:a16="http://schemas.microsoft.com/office/drawing/2014/main" id="{341E6321-4300-42BD-A43B-A6DF462CD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20" y="1950540"/>
            <a:ext cx="6518218" cy="2528094"/>
          </a:xfrm>
          <a:prstGeom prst="rect">
            <a:avLst/>
          </a:prstGeom>
        </p:spPr>
      </p:pic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C49A3D1F-7546-4BA5-A44A-A347C341A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713" y="4812718"/>
            <a:ext cx="10515600" cy="175674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5107E9-2493-4D75-B8CB-8FB0C17490B9}"/>
              </a:ext>
            </a:extLst>
          </p:cNvPr>
          <p:cNvSpPr txBox="1"/>
          <p:nvPr/>
        </p:nvSpPr>
        <p:spPr>
          <a:xfrm>
            <a:off x="2630996" y="1597156"/>
            <a:ext cx="281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Klikni na družstva klubu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A09BAD1-3E9A-46A3-8CB5-83878C7EC12B}"/>
              </a:ext>
            </a:extLst>
          </p:cNvPr>
          <p:cNvCxnSpPr>
            <a:cxnSpLocks/>
          </p:cNvCxnSpPr>
          <p:nvPr/>
        </p:nvCxnSpPr>
        <p:spPr>
          <a:xfrm flipH="1">
            <a:off x="1910271" y="1948894"/>
            <a:ext cx="1441450" cy="1325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AC54238-44DC-46A6-B332-19181AF3193F}"/>
              </a:ext>
            </a:extLst>
          </p:cNvPr>
          <p:cNvSpPr txBox="1"/>
          <p:nvPr/>
        </p:nvSpPr>
        <p:spPr>
          <a:xfrm>
            <a:off x="8445500" y="3748088"/>
            <a:ext cx="214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Vyber soutěž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D7ABC41-18F6-449F-8C65-07A7355CBC18}"/>
              </a:ext>
            </a:extLst>
          </p:cNvPr>
          <p:cNvCxnSpPr/>
          <p:nvPr/>
        </p:nvCxnSpPr>
        <p:spPr>
          <a:xfrm>
            <a:off x="8743772" y="4107041"/>
            <a:ext cx="0" cy="1788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Ovál 2">
            <a:extLst>
              <a:ext uri="{FF2B5EF4-FFF2-40B4-BE49-F238E27FC236}">
                <a16:creationId xmlns:a16="http://schemas.microsoft.com/office/drawing/2014/main" id="{7F7D1239-2247-B4F8-3128-7AA03DF726D1}"/>
              </a:ext>
            </a:extLst>
          </p:cNvPr>
          <p:cNvSpPr/>
          <p:nvPr/>
        </p:nvSpPr>
        <p:spPr>
          <a:xfrm>
            <a:off x="699713" y="2842653"/>
            <a:ext cx="1497040" cy="712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B27B99EA-F98C-EE72-6BB8-26D35AECBDEA}"/>
              </a:ext>
            </a:extLst>
          </p:cNvPr>
          <p:cNvSpPr/>
          <p:nvPr/>
        </p:nvSpPr>
        <p:spPr>
          <a:xfrm>
            <a:off x="7889710" y="5500690"/>
            <a:ext cx="1857971" cy="788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263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E9F81A-5B52-417E-9469-039FF10E5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0" y="570195"/>
            <a:ext cx="2984499" cy="2388906"/>
          </a:xfrm>
        </p:spPr>
        <p:txBody>
          <a:bodyPr anchor="t">
            <a:normAutofit/>
          </a:bodyPr>
          <a:lstStyle/>
          <a:p>
            <a:pPr algn="r"/>
            <a:r>
              <a:rPr lang="cs-CZ" sz="4000" b="1" dirty="0"/>
              <a:t>Klikni na organizace soutěže:</a:t>
            </a:r>
          </a:p>
        </p:txBody>
      </p:sp>
      <p:pic>
        <p:nvPicPr>
          <p:cNvPr id="9" name="Zástupný symbol pro obsah 8" descr="Obsah obrázku text, snímek obrazovky, číslo, software&#10;&#10;Popis byl vytvořen automaticky">
            <a:extLst>
              <a:ext uri="{FF2B5EF4-FFF2-40B4-BE49-F238E27FC236}">
                <a16:creationId xmlns:a16="http://schemas.microsoft.com/office/drawing/2014/main" id="{D38FDADF-0147-4319-8940-8C2D07D3B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110"/>
            <a:ext cx="9908043" cy="57218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EA93511-C7A7-EFCB-5ECF-CDC25620FC46}"/>
              </a:ext>
            </a:extLst>
          </p:cNvPr>
          <p:cNvCxnSpPr/>
          <p:nvPr/>
        </p:nvCxnSpPr>
        <p:spPr>
          <a:xfrm flipH="1">
            <a:off x="7975600" y="1536700"/>
            <a:ext cx="1841500" cy="88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Ovál 2">
            <a:extLst>
              <a:ext uri="{FF2B5EF4-FFF2-40B4-BE49-F238E27FC236}">
                <a16:creationId xmlns:a16="http://schemas.microsoft.com/office/drawing/2014/main" id="{05A797E2-CB1C-955D-9124-48BF6BEBD597}"/>
              </a:ext>
            </a:extLst>
          </p:cNvPr>
          <p:cNvSpPr/>
          <p:nvPr/>
        </p:nvSpPr>
        <p:spPr>
          <a:xfrm>
            <a:off x="6618260" y="1333862"/>
            <a:ext cx="1497040" cy="712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2571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13114E-9655-D5BA-0FD9-AA57865C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Vlož </a:t>
            </a:r>
            <a:r>
              <a:rPr lang="cs-CZ" sz="4000" dirty="0">
                <a:solidFill>
                  <a:srgbClr val="FFFFFF"/>
                </a:solidFill>
              </a:rPr>
              <a:t>sestavy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300C491F-D2D1-CEB9-8EB3-508D2954D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5" b="10217"/>
          <a:stretch/>
        </p:blipFill>
        <p:spPr>
          <a:xfrm>
            <a:off x="432225" y="2218827"/>
            <a:ext cx="11327549" cy="394379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1E48623-6CF2-4DCB-9A57-F7E6BC92671D}"/>
              </a:ext>
            </a:extLst>
          </p:cNvPr>
          <p:cNvSpPr txBox="1"/>
          <p:nvPr/>
        </p:nvSpPr>
        <p:spPr>
          <a:xfrm>
            <a:off x="699713" y="1736508"/>
            <a:ext cx="681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Zobrazí se pouze utkání, ve kterých jsi uveden jako organizátor turnaje!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2E441B5-B8C3-4DC3-A493-DDF9E3876489}"/>
              </a:ext>
            </a:extLst>
          </p:cNvPr>
          <p:cNvSpPr txBox="1"/>
          <p:nvPr/>
        </p:nvSpPr>
        <p:spPr>
          <a:xfrm>
            <a:off x="8785848" y="2984636"/>
            <a:ext cx="14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Vložit sestavu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A5D66A67-E1C1-4B1D-A684-A09785D726F2}"/>
              </a:ext>
            </a:extLst>
          </p:cNvPr>
          <p:cNvCxnSpPr>
            <a:cxnSpLocks/>
          </p:cNvCxnSpPr>
          <p:nvPr/>
        </p:nvCxnSpPr>
        <p:spPr>
          <a:xfrm>
            <a:off x="9587883" y="3429000"/>
            <a:ext cx="0" cy="763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00C401B-6D82-05FD-66CA-FB0F4F28BA96}"/>
              </a:ext>
            </a:extLst>
          </p:cNvPr>
          <p:cNvSpPr txBox="1"/>
          <p:nvPr/>
        </p:nvSpPr>
        <p:spPr>
          <a:xfrm>
            <a:off x="3727268" y="6361319"/>
            <a:ext cx="431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POZOR! NEZAPOMEŇ VLOŽIT SESTAVY!!!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DEFBDDA-9B12-53C6-3140-188440E9A4C1}"/>
              </a:ext>
            </a:extLst>
          </p:cNvPr>
          <p:cNvSpPr/>
          <p:nvPr/>
        </p:nvSpPr>
        <p:spPr>
          <a:xfrm>
            <a:off x="9013117" y="4119777"/>
            <a:ext cx="1149531" cy="583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7750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13114E-9655-D5BA-0FD9-AA57865C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Vlož výsledky a uzavři</a:t>
            </a:r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zápis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300C491F-D2D1-CEB9-8EB3-508D2954D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5" b="10217"/>
          <a:stretch/>
        </p:blipFill>
        <p:spPr>
          <a:xfrm>
            <a:off x="432223" y="2220472"/>
            <a:ext cx="11327549" cy="394379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1E48623-6CF2-4DCB-9A57-F7E6BC92671D}"/>
              </a:ext>
            </a:extLst>
          </p:cNvPr>
          <p:cNvSpPr txBox="1"/>
          <p:nvPr/>
        </p:nvSpPr>
        <p:spPr>
          <a:xfrm>
            <a:off x="699713" y="1736508"/>
            <a:ext cx="681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Zobrazí se pouze utkání, ve kterých jsi uveden jako organizátor turnaje!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2E441B5-B8C3-4DC3-A493-DDF9E3876489}"/>
              </a:ext>
            </a:extLst>
          </p:cNvPr>
          <p:cNvSpPr txBox="1"/>
          <p:nvPr/>
        </p:nvSpPr>
        <p:spPr>
          <a:xfrm>
            <a:off x="6495494" y="2894120"/>
            <a:ext cx="2082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Poločasový výsledek</a:t>
            </a:r>
          </a:p>
          <a:p>
            <a:r>
              <a:rPr lang="cs-CZ" dirty="0"/>
              <a:t>Výsledek utkání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A5D66A67-E1C1-4B1D-A684-A09785D726F2}"/>
              </a:ext>
            </a:extLst>
          </p:cNvPr>
          <p:cNvCxnSpPr/>
          <p:nvPr/>
        </p:nvCxnSpPr>
        <p:spPr>
          <a:xfrm>
            <a:off x="6844683" y="3630967"/>
            <a:ext cx="0" cy="5614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EF10E14-F68C-44FE-A8C4-D9E6E801B97D}"/>
              </a:ext>
            </a:extLst>
          </p:cNvPr>
          <p:cNvSpPr txBox="1"/>
          <p:nvPr/>
        </p:nvSpPr>
        <p:spPr>
          <a:xfrm>
            <a:off x="9125712" y="2755620"/>
            <a:ext cx="2977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vložení výsledků a důkladné kontrole výsledků. Uzavři zápis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5AE1C78-4C92-4333-994C-D1B0CB46CFBA}"/>
              </a:ext>
            </a:extLst>
          </p:cNvPr>
          <p:cNvCxnSpPr/>
          <p:nvPr/>
        </p:nvCxnSpPr>
        <p:spPr>
          <a:xfrm>
            <a:off x="10616404" y="3540451"/>
            <a:ext cx="0" cy="5614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ál 4">
            <a:extLst>
              <a:ext uri="{FF2B5EF4-FFF2-40B4-BE49-F238E27FC236}">
                <a16:creationId xmlns:a16="http://schemas.microsoft.com/office/drawing/2014/main" id="{229ADA9D-B8B6-B7AC-C95F-3BC6F11D4723}"/>
              </a:ext>
            </a:extLst>
          </p:cNvPr>
          <p:cNvSpPr/>
          <p:nvPr/>
        </p:nvSpPr>
        <p:spPr>
          <a:xfrm>
            <a:off x="6269917" y="4101856"/>
            <a:ext cx="1149531" cy="583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1749C4B-655D-EF5A-9F37-6EF125196A51}"/>
              </a:ext>
            </a:extLst>
          </p:cNvPr>
          <p:cNvSpPr/>
          <p:nvPr/>
        </p:nvSpPr>
        <p:spPr>
          <a:xfrm>
            <a:off x="10039715" y="4056647"/>
            <a:ext cx="1149531" cy="583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878825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80</Words>
  <Application>Microsoft Office PowerPoint</Application>
  <PresentationFormat>Širokoúhlá obrazovka</PresentationFormat>
  <Paragraphs>13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Jak vyplnit zápisy za všechny účastníky turnaje? Organizátor turnaje = Pořadatel turnaje</vt:lpstr>
      <vt:lpstr>Klikni na organizace soutěže:</vt:lpstr>
      <vt:lpstr>Vlož sestavy</vt:lpstr>
      <vt:lpstr>Vlož výsledky a uzavři zápis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Frejvaldo</dc:creator>
  <cp:lastModifiedBy>Frejvald, Ondrej (PLO)</cp:lastModifiedBy>
  <cp:revision>14</cp:revision>
  <dcterms:created xsi:type="dcterms:W3CDTF">2023-07-09T08:38:28Z</dcterms:created>
  <dcterms:modified xsi:type="dcterms:W3CDTF">2023-07-11T13:10:21Z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b84135-ab90-4b03-a415-784f8f15a7f1_Enabled">
    <vt:lpwstr>true</vt:lpwstr>
  </property>
  <property fmtid="{D5CDD505-2E9C-101B-9397-08002B2CF9AE}" pid="3" name="MSIP_Label_a6b84135-ab90-4b03-a415-784f8f15a7f1_SetDate">
    <vt:lpwstr>2023-07-10T07:04:55Z</vt:lpwstr>
  </property>
  <property fmtid="{D5CDD505-2E9C-101B-9397-08002B2CF9AE}" pid="4" name="MSIP_Label_a6b84135-ab90-4b03-a415-784f8f15a7f1_Method">
    <vt:lpwstr>Privileged</vt:lpwstr>
  </property>
  <property fmtid="{D5CDD505-2E9C-101B-9397-08002B2CF9AE}" pid="5" name="MSIP_Label_a6b84135-ab90-4b03-a415-784f8f15a7f1_Name">
    <vt:lpwstr>a6b84135-ab90-4b03-a415-784f8f15a7f1</vt:lpwstr>
  </property>
  <property fmtid="{D5CDD505-2E9C-101B-9397-08002B2CF9AE}" pid="6" name="MSIP_Label_a6b84135-ab90-4b03-a415-784f8f15a7f1_SiteId">
    <vt:lpwstr>2882be50-2012-4d88-ac86-544124e120c8</vt:lpwstr>
  </property>
  <property fmtid="{D5CDD505-2E9C-101B-9397-08002B2CF9AE}" pid="7" name="MSIP_Label_a6b84135-ab90-4b03-a415-784f8f15a7f1_ActionId">
    <vt:lpwstr>35c29b36-ecfd-4fef-9c9f-80cfb3a9b067</vt:lpwstr>
  </property>
  <property fmtid="{D5CDD505-2E9C-101B-9397-08002B2CF9AE}" pid="8" name="MSIP_Label_a6b84135-ab90-4b03-a415-784f8f15a7f1_ContentBits">
    <vt:lpwstr>0</vt:lpwstr>
  </property>
</Properties>
</file>