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7772400" cy="10058400"/>
  <p:notesSz cx="6811963" cy="9942513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7" pos="2448">
          <p15:clr>
            <a:srgbClr val="A4A3A4"/>
          </p15:clr>
        </p15:guide>
        <p15:guide id="8" orient="horz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C432EC-9449-4B55-A05F-866DA7C52D11}" v="17" dt="2021-08-18T11:32:46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20" autoAdjust="0"/>
  </p:normalViewPr>
  <p:slideViewPr>
    <p:cSldViewPr>
      <p:cViewPr varScale="1">
        <p:scale>
          <a:sx n="75" d="100"/>
          <a:sy n="75" d="100"/>
        </p:scale>
        <p:origin x="2880" y="78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288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8536" y="1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8964ADE6-71AB-4E2A-BE64-E4596BD9B5C1}" type="datetime1">
              <a:rPr lang="cs-CZ" smtClean="0"/>
              <a:pPr algn="r" rtl="0"/>
              <a:t>18.08.2021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4286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8536" y="9444286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cs-CZ" dirty="0"/>
              <a:t>‹č.›</a:t>
            </a:r>
          </a:p>
        </p:txBody>
      </p:sp>
    </p:spTree>
    <p:extLst>
      <p:ext uri="{BB962C8B-B14F-4D97-AF65-F5344CB8AC3E}">
        <p14:creationId xmlns:p14="http://schemas.microsoft.com/office/powerpoint/2010/main" val="24594554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8536" y="1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566CD508-D061-46B9-9B65-8E30A389CEAD}" type="datetime1">
              <a:rPr lang="cs-CZ" smtClean="0"/>
              <a:pPr/>
              <a:t>18.08.2021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1241425"/>
            <a:ext cx="25923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1197" y="4783999"/>
            <a:ext cx="5449570" cy="33571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dirty="0"/>
              <a:t>Kliknutím můžete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4286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8536" y="9444286"/>
            <a:ext cx="2951851" cy="4982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cs-CZ" dirty="0"/>
              <a:t>‹č.›</a:t>
            </a:r>
          </a:p>
        </p:txBody>
      </p:sp>
    </p:spTree>
    <p:extLst>
      <p:ext uri="{BB962C8B-B14F-4D97-AF65-F5344CB8AC3E}">
        <p14:creationId xmlns:p14="http://schemas.microsoft.com/office/powerpoint/2010/main" val="3062857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vizitek na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 hasCustomPrompt="1"/>
          </p:nvPr>
        </p:nvSpPr>
        <p:spPr>
          <a:xfrm>
            <a:off x="835300" y="950084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1" hasCustomPrompt="1"/>
          </p:nvPr>
        </p:nvSpPr>
        <p:spPr>
          <a:xfrm>
            <a:off x="833568" y="1125309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12" name="Zástupný symbol pro text 31"/>
          <p:cNvSpPr>
            <a:spLocks noGrp="1"/>
          </p:cNvSpPr>
          <p:nvPr>
            <p:ph type="body" sz="quarter" idx="80" hasCustomPrompt="1"/>
          </p:nvPr>
        </p:nvSpPr>
        <p:spPr>
          <a:xfrm>
            <a:off x="833314" y="1517239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32" name="Zástupný symbol pro text 31"/>
          <p:cNvSpPr>
            <a:spLocks noGrp="1"/>
          </p:cNvSpPr>
          <p:nvPr>
            <p:ph type="body" sz="quarter" idx="16" hasCustomPrompt="1"/>
          </p:nvPr>
        </p:nvSpPr>
        <p:spPr>
          <a:xfrm>
            <a:off x="833314" y="1666174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48" name="Zástupný symbol pro text 27"/>
          <p:cNvSpPr>
            <a:spLocks noGrp="1"/>
          </p:cNvSpPr>
          <p:nvPr>
            <p:ph type="body" sz="quarter" idx="84" hasCustomPrompt="1"/>
          </p:nvPr>
        </p:nvSpPr>
        <p:spPr>
          <a:xfrm>
            <a:off x="833314" y="1807094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25" name="Zástupný symbol pro text 23"/>
          <p:cNvSpPr>
            <a:spLocks noGrp="1"/>
          </p:cNvSpPr>
          <p:nvPr>
            <p:ph type="body" sz="quarter" idx="82" hasCustomPrompt="1"/>
          </p:nvPr>
        </p:nvSpPr>
        <p:spPr>
          <a:xfrm>
            <a:off x="833568" y="1997600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15" name="Zástupný symbol pro text 19"/>
          <p:cNvSpPr>
            <a:spLocks noGrp="1"/>
          </p:cNvSpPr>
          <p:nvPr>
            <p:ph type="body" sz="quarter" idx="85" hasCustomPrompt="1"/>
          </p:nvPr>
        </p:nvSpPr>
        <p:spPr>
          <a:xfrm>
            <a:off x="4034490" y="950084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16" name="Zástupný symbol pro text 21"/>
          <p:cNvSpPr>
            <a:spLocks noGrp="1"/>
          </p:cNvSpPr>
          <p:nvPr>
            <p:ph type="body" sz="quarter" idx="86" hasCustomPrompt="1"/>
          </p:nvPr>
        </p:nvSpPr>
        <p:spPr>
          <a:xfrm>
            <a:off x="4032758" y="1125309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17" name="Zástupný symbol pro text 31"/>
          <p:cNvSpPr>
            <a:spLocks noGrp="1"/>
          </p:cNvSpPr>
          <p:nvPr>
            <p:ph type="body" sz="quarter" idx="87" hasCustomPrompt="1"/>
          </p:nvPr>
        </p:nvSpPr>
        <p:spPr>
          <a:xfrm>
            <a:off x="4032504" y="1517239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18" name="Zástupný symbol pro text 31"/>
          <p:cNvSpPr>
            <a:spLocks noGrp="1"/>
          </p:cNvSpPr>
          <p:nvPr>
            <p:ph type="body" sz="quarter" idx="88" hasCustomPrompt="1"/>
          </p:nvPr>
        </p:nvSpPr>
        <p:spPr>
          <a:xfrm>
            <a:off x="4032504" y="1666174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19" name="Zástupný symbol pro text 27"/>
          <p:cNvSpPr>
            <a:spLocks noGrp="1"/>
          </p:cNvSpPr>
          <p:nvPr>
            <p:ph type="body" sz="quarter" idx="89" hasCustomPrompt="1"/>
          </p:nvPr>
        </p:nvSpPr>
        <p:spPr>
          <a:xfrm>
            <a:off x="4032504" y="1807094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20" name="Zástupný symbol pro text 23"/>
          <p:cNvSpPr>
            <a:spLocks noGrp="1"/>
          </p:cNvSpPr>
          <p:nvPr>
            <p:ph type="body" sz="quarter" idx="90" hasCustomPrompt="1"/>
          </p:nvPr>
        </p:nvSpPr>
        <p:spPr>
          <a:xfrm>
            <a:off x="4032504" y="1997600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23" name="Zástupný symbol pro text 19"/>
          <p:cNvSpPr>
            <a:spLocks noGrp="1"/>
          </p:cNvSpPr>
          <p:nvPr>
            <p:ph type="body" sz="quarter" idx="92" hasCustomPrompt="1"/>
          </p:nvPr>
        </p:nvSpPr>
        <p:spPr>
          <a:xfrm>
            <a:off x="835300" y="2777399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24" name="Zástupný symbol pro text 21"/>
          <p:cNvSpPr>
            <a:spLocks noGrp="1"/>
          </p:cNvSpPr>
          <p:nvPr>
            <p:ph type="body" sz="quarter" idx="93" hasCustomPrompt="1"/>
          </p:nvPr>
        </p:nvSpPr>
        <p:spPr>
          <a:xfrm>
            <a:off x="833568" y="2952624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26" name="Zástupný symbol pro text 31"/>
          <p:cNvSpPr>
            <a:spLocks noGrp="1"/>
          </p:cNvSpPr>
          <p:nvPr>
            <p:ph type="body" sz="quarter" idx="94" hasCustomPrompt="1"/>
          </p:nvPr>
        </p:nvSpPr>
        <p:spPr>
          <a:xfrm>
            <a:off x="833314" y="3344554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27" name="Zástupný symbol pro text 31"/>
          <p:cNvSpPr>
            <a:spLocks noGrp="1"/>
          </p:cNvSpPr>
          <p:nvPr>
            <p:ph type="body" sz="quarter" idx="95" hasCustomPrompt="1"/>
          </p:nvPr>
        </p:nvSpPr>
        <p:spPr>
          <a:xfrm>
            <a:off x="833314" y="3493489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28" name="Zástupný symbol pro text 27"/>
          <p:cNvSpPr>
            <a:spLocks noGrp="1"/>
          </p:cNvSpPr>
          <p:nvPr>
            <p:ph type="body" sz="quarter" idx="96" hasCustomPrompt="1"/>
          </p:nvPr>
        </p:nvSpPr>
        <p:spPr>
          <a:xfrm>
            <a:off x="833314" y="3634409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29" name="Zástupný symbol pro text 23"/>
          <p:cNvSpPr>
            <a:spLocks noGrp="1"/>
          </p:cNvSpPr>
          <p:nvPr>
            <p:ph type="body" sz="quarter" idx="97" hasCustomPrompt="1"/>
          </p:nvPr>
        </p:nvSpPr>
        <p:spPr>
          <a:xfrm>
            <a:off x="833568" y="3824915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32" name="Zástupný symbol pro text 19"/>
          <p:cNvSpPr>
            <a:spLocks noGrp="1"/>
          </p:cNvSpPr>
          <p:nvPr>
            <p:ph type="body" sz="quarter" idx="99" hasCustomPrompt="1"/>
          </p:nvPr>
        </p:nvSpPr>
        <p:spPr>
          <a:xfrm>
            <a:off x="4034490" y="2777399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33" name="Zástupný symbol pro text 21"/>
          <p:cNvSpPr>
            <a:spLocks noGrp="1"/>
          </p:cNvSpPr>
          <p:nvPr>
            <p:ph type="body" sz="quarter" idx="100" hasCustomPrompt="1"/>
          </p:nvPr>
        </p:nvSpPr>
        <p:spPr>
          <a:xfrm>
            <a:off x="4032758" y="2952624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34" name="Zástupný symbol pro text 31"/>
          <p:cNvSpPr>
            <a:spLocks noGrp="1"/>
          </p:cNvSpPr>
          <p:nvPr>
            <p:ph type="body" sz="quarter" idx="101" hasCustomPrompt="1"/>
          </p:nvPr>
        </p:nvSpPr>
        <p:spPr>
          <a:xfrm>
            <a:off x="4032504" y="3344554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35" name="Zástupný symbol pro text 31"/>
          <p:cNvSpPr>
            <a:spLocks noGrp="1"/>
          </p:cNvSpPr>
          <p:nvPr>
            <p:ph type="body" sz="quarter" idx="102" hasCustomPrompt="1"/>
          </p:nvPr>
        </p:nvSpPr>
        <p:spPr>
          <a:xfrm>
            <a:off x="4032504" y="3493489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36" name="Zástupný symbol pro text 27"/>
          <p:cNvSpPr>
            <a:spLocks noGrp="1"/>
          </p:cNvSpPr>
          <p:nvPr>
            <p:ph type="body" sz="quarter" idx="103" hasCustomPrompt="1"/>
          </p:nvPr>
        </p:nvSpPr>
        <p:spPr>
          <a:xfrm>
            <a:off x="4032504" y="3634409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38" name="Zástupný symbol pro text 23"/>
          <p:cNvSpPr>
            <a:spLocks noGrp="1"/>
          </p:cNvSpPr>
          <p:nvPr>
            <p:ph type="body" sz="quarter" idx="104" hasCustomPrompt="1"/>
          </p:nvPr>
        </p:nvSpPr>
        <p:spPr>
          <a:xfrm>
            <a:off x="4032504" y="3824915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41" name="Zástupný symbol pro text 19"/>
          <p:cNvSpPr>
            <a:spLocks noGrp="1"/>
          </p:cNvSpPr>
          <p:nvPr>
            <p:ph type="body" sz="quarter" idx="106" hasCustomPrompt="1"/>
          </p:nvPr>
        </p:nvSpPr>
        <p:spPr>
          <a:xfrm>
            <a:off x="835300" y="4607178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42" name="Zástupný symbol pro text 21"/>
          <p:cNvSpPr>
            <a:spLocks noGrp="1"/>
          </p:cNvSpPr>
          <p:nvPr>
            <p:ph type="body" sz="quarter" idx="107" hasCustomPrompt="1"/>
          </p:nvPr>
        </p:nvSpPr>
        <p:spPr>
          <a:xfrm>
            <a:off x="833568" y="4782403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43" name="Zástupný symbol pro text 31"/>
          <p:cNvSpPr>
            <a:spLocks noGrp="1"/>
          </p:cNvSpPr>
          <p:nvPr>
            <p:ph type="body" sz="quarter" idx="108" hasCustomPrompt="1"/>
          </p:nvPr>
        </p:nvSpPr>
        <p:spPr>
          <a:xfrm>
            <a:off x="833314" y="5174333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44" name="Zástupný symbol pro text 31"/>
          <p:cNvSpPr>
            <a:spLocks noGrp="1"/>
          </p:cNvSpPr>
          <p:nvPr>
            <p:ph type="body" sz="quarter" idx="109" hasCustomPrompt="1"/>
          </p:nvPr>
        </p:nvSpPr>
        <p:spPr>
          <a:xfrm>
            <a:off x="833314" y="5323268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45" name="Zástupný symbol pro text 27"/>
          <p:cNvSpPr>
            <a:spLocks noGrp="1"/>
          </p:cNvSpPr>
          <p:nvPr>
            <p:ph type="body" sz="quarter" idx="110" hasCustomPrompt="1"/>
          </p:nvPr>
        </p:nvSpPr>
        <p:spPr>
          <a:xfrm>
            <a:off x="833314" y="5464188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46" name="Zástupný symbol pro text 23"/>
          <p:cNvSpPr>
            <a:spLocks noGrp="1"/>
          </p:cNvSpPr>
          <p:nvPr>
            <p:ph type="body" sz="quarter" idx="111" hasCustomPrompt="1"/>
          </p:nvPr>
        </p:nvSpPr>
        <p:spPr>
          <a:xfrm>
            <a:off x="833568" y="5654694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50" name="Zástupný symbol pro text 19"/>
          <p:cNvSpPr>
            <a:spLocks noGrp="1"/>
          </p:cNvSpPr>
          <p:nvPr>
            <p:ph type="body" sz="quarter" idx="113" hasCustomPrompt="1"/>
          </p:nvPr>
        </p:nvSpPr>
        <p:spPr>
          <a:xfrm>
            <a:off x="4034490" y="4607178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51" name="Zástupný symbol pro text 21"/>
          <p:cNvSpPr>
            <a:spLocks noGrp="1"/>
          </p:cNvSpPr>
          <p:nvPr>
            <p:ph type="body" sz="quarter" idx="114" hasCustomPrompt="1"/>
          </p:nvPr>
        </p:nvSpPr>
        <p:spPr>
          <a:xfrm>
            <a:off x="4032758" y="4782403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52" name="Zástupný symbol pro text 31"/>
          <p:cNvSpPr>
            <a:spLocks noGrp="1"/>
          </p:cNvSpPr>
          <p:nvPr>
            <p:ph type="body" sz="quarter" idx="115" hasCustomPrompt="1"/>
          </p:nvPr>
        </p:nvSpPr>
        <p:spPr>
          <a:xfrm>
            <a:off x="4032504" y="5174333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53" name="Zástupný symbol pro text 31"/>
          <p:cNvSpPr>
            <a:spLocks noGrp="1"/>
          </p:cNvSpPr>
          <p:nvPr>
            <p:ph type="body" sz="quarter" idx="116" hasCustomPrompt="1"/>
          </p:nvPr>
        </p:nvSpPr>
        <p:spPr>
          <a:xfrm>
            <a:off x="4032504" y="5323268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54" name="Zástupný symbol pro text 27"/>
          <p:cNvSpPr>
            <a:spLocks noGrp="1"/>
          </p:cNvSpPr>
          <p:nvPr>
            <p:ph type="body" sz="quarter" idx="117" hasCustomPrompt="1"/>
          </p:nvPr>
        </p:nvSpPr>
        <p:spPr>
          <a:xfrm>
            <a:off x="4032504" y="5464188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55" name="Zástupný symbol pro text 23"/>
          <p:cNvSpPr>
            <a:spLocks noGrp="1"/>
          </p:cNvSpPr>
          <p:nvPr>
            <p:ph type="body" sz="quarter" idx="118" hasCustomPrompt="1"/>
          </p:nvPr>
        </p:nvSpPr>
        <p:spPr>
          <a:xfrm>
            <a:off x="4032504" y="5654694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58" name="Zástupný symbol pro text 19"/>
          <p:cNvSpPr>
            <a:spLocks noGrp="1"/>
          </p:cNvSpPr>
          <p:nvPr>
            <p:ph type="body" sz="quarter" idx="120" hasCustomPrompt="1"/>
          </p:nvPr>
        </p:nvSpPr>
        <p:spPr>
          <a:xfrm>
            <a:off x="835300" y="6436923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59" name="Zástupný symbol pro text 21"/>
          <p:cNvSpPr>
            <a:spLocks noGrp="1"/>
          </p:cNvSpPr>
          <p:nvPr>
            <p:ph type="body" sz="quarter" idx="121" hasCustomPrompt="1"/>
          </p:nvPr>
        </p:nvSpPr>
        <p:spPr>
          <a:xfrm>
            <a:off x="833568" y="6612148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60" name="Zástupný symbol pro text 31"/>
          <p:cNvSpPr>
            <a:spLocks noGrp="1"/>
          </p:cNvSpPr>
          <p:nvPr>
            <p:ph type="body" sz="quarter" idx="122" hasCustomPrompt="1"/>
          </p:nvPr>
        </p:nvSpPr>
        <p:spPr>
          <a:xfrm>
            <a:off x="833314" y="7004078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161" name="Zástupný symbol pro text 31"/>
          <p:cNvSpPr>
            <a:spLocks noGrp="1"/>
          </p:cNvSpPr>
          <p:nvPr>
            <p:ph type="body" sz="quarter" idx="123" hasCustomPrompt="1"/>
          </p:nvPr>
        </p:nvSpPr>
        <p:spPr>
          <a:xfrm>
            <a:off x="833314" y="7153013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162" name="Zástupný symbol pro text 27"/>
          <p:cNvSpPr>
            <a:spLocks noGrp="1"/>
          </p:cNvSpPr>
          <p:nvPr>
            <p:ph type="body" sz="quarter" idx="124" hasCustomPrompt="1"/>
          </p:nvPr>
        </p:nvSpPr>
        <p:spPr>
          <a:xfrm>
            <a:off x="833314" y="7293933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163" name="Zástupný symbol pro text 23"/>
          <p:cNvSpPr>
            <a:spLocks noGrp="1"/>
          </p:cNvSpPr>
          <p:nvPr>
            <p:ph type="body" sz="quarter" idx="125" hasCustomPrompt="1"/>
          </p:nvPr>
        </p:nvSpPr>
        <p:spPr>
          <a:xfrm>
            <a:off x="833568" y="7484439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166" name="Zástupný symbol pro text 19"/>
          <p:cNvSpPr>
            <a:spLocks noGrp="1"/>
          </p:cNvSpPr>
          <p:nvPr>
            <p:ph type="body" sz="quarter" idx="127" hasCustomPrompt="1"/>
          </p:nvPr>
        </p:nvSpPr>
        <p:spPr>
          <a:xfrm>
            <a:off x="4034490" y="6436923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167" name="Zástupný symbol pro text 21"/>
          <p:cNvSpPr>
            <a:spLocks noGrp="1"/>
          </p:cNvSpPr>
          <p:nvPr>
            <p:ph type="body" sz="quarter" idx="128" hasCustomPrompt="1"/>
          </p:nvPr>
        </p:nvSpPr>
        <p:spPr>
          <a:xfrm>
            <a:off x="4032758" y="6612148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168" name="Zástupný symbol pro text 31"/>
          <p:cNvSpPr>
            <a:spLocks noGrp="1"/>
          </p:cNvSpPr>
          <p:nvPr>
            <p:ph type="body" sz="quarter" idx="129" hasCustomPrompt="1"/>
          </p:nvPr>
        </p:nvSpPr>
        <p:spPr>
          <a:xfrm>
            <a:off x="4032504" y="7004078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210" name="Zástupný symbol pro text 31"/>
          <p:cNvSpPr>
            <a:spLocks noGrp="1"/>
          </p:cNvSpPr>
          <p:nvPr>
            <p:ph type="body" sz="quarter" idx="130" hasCustomPrompt="1"/>
          </p:nvPr>
        </p:nvSpPr>
        <p:spPr>
          <a:xfrm>
            <a:off x="4032504" y="7153013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211" name="Zástupný symbol pro text 27"/>
          <p:cNvSpPr>
            <a:spLocks noGrp="1"/>
          </p:cNvSpPr>
          <p:nvPr>
            <p:ph type="body" sz="quarter" idx="131" hasCustomPrompt="1"/>
          </p:nvPr>
        </p:nvSpPr>
        <p:spPr>
          <a:xfrm>
            <a:off x="4032504" y="7293933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212" name="Zástupný symbol pro text 23"/>
          <p:cNvSpPr>
            <a:spLocks noGrp="1"/>
          </p:cNvSpPr>
          <p:nvPr>
            <p:ph type="body" sz="quarter" idx="132" hasCustomPrompt="1"/>
          </p:nvPr>
        </p:nvSpPr>
        <p:spPr>
          <a:xfrm>
            <a:off x="4032504" y="7484439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215" name="Zástupný symbol pro text 19"/>
          <p:cNvSpPr>
            <a:spLocks noGrp="1"/>
          </p:cNvSpPr>
          <p:nvPr>
            <p:ph type="body" sz="quarter" idx="134" hasCustomPrompt="1"/>
          </p:nvPr>
        </p:nvSpPr>
        <p:spPr>
          <a:xfrm>
            <a:off x="835300" y="8264104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216" name="Zástupný symbol pro text 21"/>
          <p:cNvSpPr>
            <a:spLocks noGrp="1"/>
          </p:cNvSpPr>
          <p:nvPr>
            <p:ph type="body" sz="quarter" idx="135" hasCustomPrompt="1"/>
          </p:nvPr>
        </p:nvSpPr>
        <p:spPr>
          <a:xfrm>
            <a:off x="833568" y="8439329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217" name="Zástupný symbol pro text 31"/>
          <p:cNvSpPr>
            <a:spLocks noGrp="1"/>
          </p:cNvSpPr>
          <p:nvPr>
            <p:ph type="body" sz="quarter" idx="136" hasCustomPrompt="1"/>
          </p:nvPr>
        </p:nvSpPr>
        <p:spPr>
          <a:xfrm>
            <a:off x="833314" y="8831259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218" name="Zástupný symbol pro text 31"/>
          <p:cNvSpPr>
            <a:spLocks noGrp="1"/>
          </p:cNvSpPr>
          <p:nvPr>
            <p:ph type="body" sz="quarter" idx="137" hasCustomPrompt="1"/>
          </p:nvPr>
        </p:nvSpPr>
        <p:spPr>
          <a:xfrm>
            <a:off x="833314" y="8980194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219" name="Zástupný symbol pro text 27"/>
          <p:cNvSpPr>
            <a:spLocks noGrp="1"/>
          </p:cNvSpPr>
          <p:nvPr>
            <p:ph type="body" sz="quarter" idx="138" hasCustomPrompt="1"/>
          </p:nvPr>
        </p:nvSpPr>
        <p:spPr>
          <a:xfrm>
            <a:off x="833314" y="9121114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220" name="Zástupný symbol pro text 23"/>
          <p:cNvSpPr>
            <a:spLocks noGrp="1"/>
          </p:cNvSpPr>
          <p:nvPr>
            <p:ph type="body" sz="quarter" idx="139" hasCustomPrompt="1"/>
          </p:nvPr>
        </p:nvSpPr>
        <p:spPr>
          <a:xfrm>
            <a:off x="833568" y="9311620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  <p:sp>
        <p:nvSpPr>
          <p:cNvPr id="223" name="Zástupný symbol pro text 19"/>
          <p:cNvSpPr>
            <a:spLocks noGrp="1"/>
          </p:cNvSpPr>
          <p:nvPr>
            <p:ph type="body" sz="quarter" idx="141" hasCustomPrompt="1"/>
          </p:nvPr>
        </p:nvSpPr>
        <p:spPr>
          <a:xfrm>
            <a:off x="4034490" y="8264104"/>
            <a:ext cx="2903820" cy="185282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accent2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dirty="0"/>
              <a:t>[Jméno]</a:t>
            </a:r>
          </a:p>
        </p:txBody>
      </p:sp>
      <p:sp>
        <p:nvSpPr>
          <p:cNvPr id="224" name="Zástupný symbol pro text 21"/>
          <p:cNvSpPr>
            <a:spLocks noGrp="1"/>
          </p:cNvSpPr>
          <p:nvPr>
            <p:ph type="body" sz="quarter" idx="142" hasCustomPrompt="1"/>
          </p:nvPr>
        </p:nvSpPr>
        <p:spPr>
          <a:xfrm>
            <a:off x="4032758" y="8439329"/>
            <a:ext cx="2907284" cy="140384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[Titul]</a:t>
            </a:r>
          </a:p>
        </p:txBody>
      </p:sp>
      <p:sp>
        <p:nvSpPr>
          <p:cNvPr id="225" name="Zástupný symbol pro text 31"/>
          <p:cNvSpPr>
            <a:spLocks noGrp="1"/>
          </p:cNvSpPr>
          <p:nvPr>
            <p:ph type="body" sz="quarter" idx="143" hasCustomPrompt="1"/>
          </p:nvPr>
        </p:nvSpPr>
        <p:spPr>
          <a:xfrm>
            <a:off x="4032504" y="8831259"/>
            <a:ext cx="2907792" cy="140081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1000" b="0" cap="none" baseline="0">
                <a:solidFill>
                  <a:schemeClr val="accent6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[Společnost]</a:t>
            </a:r>
          </a:p>
        </p:txBody>
      </p:sp>
      <p:sp>
        <p:nvSpPr>
          <p:cNvPr id="226" name="Zástupný symbol pro text 31"/>
          <p:cNvSpPr>
            <a:spLocks noGrp="1"/>
          </p:cNvSpPr>
          <p:nvPr>
            <p:ph type="body" sz="quarter" idx="144" hasCustomPrompt="1"/>
          </p:nvPr>
        </p:nvSpPr>
        <p:spPr>
          <a:xfrm>
            <a:off x="4032504" y="8980194"/>
            <a:ext cx="2907792" cy="128016"/>
          </a:xfrm>
        </p:spPr>
        <p:txBody>
          <a:bodyPr lIns="0" tIns="0" rIns="0" bIns="0" rtlCol="0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dirty="0"/>
              <a:t>[Ulice a číslo domu, PSČ Město, Země]</a:t>
            </a:r>
          </a:p>
        </p:txBody>
      </p:sp>
      <p:sp>
        <p:nvSpPr>
          <p:cNvPr id="227" name="Zástupný symbol pro text 27"/>
          <p:cNvSpPr>
            <a:spLocks noGrp="1"/>
          </p:cNvSpPr>
          <p:nvPr>
            <p:ph type="body" sz="quarter" idx="145" hasCustomPrompt="1"/>
          </p:nvPr>
        </p:nvSpPr>
        <p:spPr>
          <a:xfrm>
            <a:off x="4032504" y="9121114"/>
            <a:ext cx="2907792" cy="128016"/>
          </a:xfrm>
        </p:spPr>
        <p:txBody>
          <a:bodyPr lIns="0" tIns="0" rIns="0" bIns="0" rtlCol="0" anchor="t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FontTx/>
              <a:buNone/>
              <a:defRPr sz="900" b="0" baseline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2pPr>
            <a:lvl3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3pPr>
            <a:lvl4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4pPr>
            <a:lvl5pPr marL="0" indent="0" algn="l" rtl="0">
              <a:spcBef>
                <a:spcPts val="0"/>
              </a:spcBef>
              <a:buFontTx/>
              <a:buNone/>
              <a:defRPr sz="7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cs-CZ" dirty="0"/>
              <a:t>[Webová adresa]</a:t>
            </a:r>
          </a:p>
        </p:txBody>
      </p:sp>
      <p:sp>
        <p:nvSpPr>
          <p:cNvPr id="228" name="Zástupný symbol pro text 23"/>
          <p:cNvSpPr>
            <a:spLocks noGrp="1"/>
          </p:cNvSpPr>
          <p:nvPr>
            <p:ph type="body" sz="quarter" idx="146" hasCustomPrompt="1"/>
          </p:nvPr>
        </p:nvSpPr>
        <p:spPr>
          <a:xfrm>
            <a:off x="4032504" y="9311620"/>
            <a:ext cx="2907792" cy="128016"/>
          </a:xfrm>
        </p:spPr>
        <p:txBody>
          <a:bodyPr lIns="0" tIns="0" rIns="0" bIns="0" rtlCol="0" anchor="b">
            <a:noAutofit/>
          </a:bodyPr>
          <a:lstStyle>
            <a:lvl1pPr marL="0" indent="0" algn="ctr" rtl="0">
              <a:lnSpc>
                <a:spcPct val="80000"/>
              </a:lnSpc>
              <a:spcBef>
                <a:spcPts val="0"/>
              </a:spcBef>
              <a:buNone/>
              <a:defRPr sz="900" b="0">
                <a:solidFill>
                  <a:schemeClr val="accent5"/>
                </a:solidFill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700"/>
            </a:lvl2pPr>
            <a:lvl3pPr marL="0" indent="0" algn="l" rtl="0">
              <a:spcBef>
                <a:spcPts val="0"/>
              </a:spcBef>
              <a:buNone/>
              <a:defRPr sz="700"/>
            </a:lvl3pPr>
            <a:lvl4pPr marL="0" indent="0" algn="l" rtl="0">
              <a:spcBef>
                <a:spcPts val="0"/>
              </a:spcBef>
              <a:buNone/>
              <a:defRPr sz="700"/>
            </a:lvl4pPr>
            <a:lvl5pPr marL="0" indent="0" algn="l" rtl="0">
              <a:spcBef>
                <a:spcPts val="0"/>
              </a:spcBef>
              <a:buNone/>
              <a:defRPr sz="700"/>
            </a:lvl5pPr>
          </a:lstStyle>
          <a:p>
            <a:pPr lvl="0" rtl="0"/>
            <a:r>
              <a:rPr lang="cs-CZ" dirty="0"/>
              <a:t>[Telefon] | [E-mail]</a:t>
            </a:r>
          </a:p>
        </p:txBody>
      </p:sp>
    </p:spTree>
    <p:extLst>
      <p:ext uri="{BB962C8B-B14F-4D97-AF65-F5344CB8AC3E}">
        <p14:creationId xmlns:p14="http://schemas.microsoft.com/office/powerpoint/2010/main" val="13325650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592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4896" userDrawn="1">
          <p15:clr>
            <a:srgbClr val="FBAE40"/>
          </p15:clr>
        </p15:guide>
        <p15:guide id="9" orient="horz" pos="60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řížka vizitky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9" name="Obdélník 8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0" name="Obdélník 9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2" name="Obdélník 11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3" name="Obdélník 12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4" name="Obdélník 13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5" name="Obdélník 14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6" name="Obdélník 15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7" name="Obdélník 16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  <p:sp>
          <p:nvSpPr>
            <p:cNvPr id="18" name="Obdélník 17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 dirty="0"/>
            </a:p>
          </p:txBody>
        </p:sp>
      </p:grpSp>
      <p:sp>
        <p:nvSpPr>
          <p:cNvPr id="2" name="Zástupný symbol pro nadpis 1" hidden="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 hidden="1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 hidden="1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223AA21-9344-4C2A-95F6-C1CFCBF2B918}" type="datetime1">
              <a:rPr lang="cs-CZ" smtClean="0"/>
              <a:t>18.08.2021</a:t>
            </a:fld>
            <a:endParaRPr lang="cs-CZ" dirty="0"/>
          </a:p>
        </p:txBody>
      </p:sp>
      <p:sp>
        <p:nvSpPr>
          <p:cNvPr id="5" name="Zástupný symbol pro zápatí 4" hidden="1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Zástupný symbol pro číslo snímku 5" hidden="1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pos="432" userDrawn="1">
          <p15:clr>
            <a:srgbClr val="F26B43"/>
          </p15:clr>
        </p15:guide>
        <p15:guide id="3" pos="4464" userDrawn="1">
          <p15:clr>
            <a:srgbClr val="F26B43"/>
          </p15:clr>
        </p15:guide>
        <p15:guide id="4" orient="horz" pos="28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2592" userDrawn="1">
          <p15:clr>
            <a:srgbClr val="F26B43"/>
          </p15:clr>
        </p15:guide>
        <p15:guide id="7" orient="horz" pos="3744" userDrawn="1">
          <p15:clr>
            <a:srgbClr val="F26B43"/>
          </p15:clr>
        </p15:guide>
        <p15:guide id="8" orient="horz" pos="4896" userDrawn="1">
          <p15:clr>
            <a:srgbClr val="F26B43"/>
          </p15:clr>
        </p15:guide>
        <p15:guide id="9" orient="horz" pos="60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Zástupný text 1">
            <a:extLst>
              <a:ext uri="{FF2B5EF4-FFF2-40B4-BE49-F238E27FC236}">
                <a16:creationId xmlns:a16="http://schemas.microsoft.com/office/drawing/2014/main" id="{2481736D-C708-485E-8F79-6198C540B321}"/>
              </a:ext>
            </a:extLst>
          </p:cNvPr>
          <p:cNvSpPr txBox="1">
            <a:spLocks/>
          </p:cNvSpPr>
          <p:nvPr/>
        </p:nvSpPr>
        <p:spPr>
          <a:xfrm>
            <a:off x="917369" y="533400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VEDOUCÍ MUŽSTVA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5" name="Zástupný text 3">
            <a:extLst>
              <a:ext uri="{FF2B5EF4-FFF2-40B4-BE49-F238E27FC236}">
                <a16:creationId xmlns:a16="http://schemas.microsoft.com/office/drawing/2014/main" id="{38F48009-5430-4E41-A58E-BFBC4388D0BB}"/>
              </a:ext>
            </a:extLst>
          </p:cNvPr>
          <p:cNvSpPr txBox="1">
            <a:spLocks/>
          </p:cNvSpPr>
          <p:nvPr/>
        </p:nvSpPr>
        <p:spPr>
          <a:xfrm>
            <a:off x="1237223" y="1082492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 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66" name="Obrázek 65" descr="Obsah obrázku text&#10;&#10;Popis byl vytvořen automaticky">
            <a:extLst>
              <a:ext uri="{FF2B5EF4-FFF2-40B4-BE49-F238E27FC236}">
                <a16:creationId xmlns:a16="http://schemas.microsoft.com/office/drawing/2014/main" id="{A002C1BE-2E78-4807-A5DD-E15189FFCC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540" y="997428"/>
            <a:ext cx="800100" cy="1085850"/>
          </a:xfrm>
          <a:prstGeom prst="rect">
            <a:avLst/>
          </a:prstGeom>
        </p:spPr>
      </p:pic>
      <p:sp>
        <p:nvSpPr>
          <p:cNvPr id="83" name="Obdélník 82">
            <a:extLst>
              <a:ext uri="{FF2B5EF4-FFF2-40B4-BE49-F238E27FC236}">
                <a16:creationId xmlns:a16="http://schemas.microsoft.com/office/drawing/2014/main" id="{679F32C0-8972-483C-8418-16361ABB0D0B}"/>
              </a:ext>
            </a:extLst>
          </p:cNvPr>
          <p:cNvSpPr/>
          <p:nvPr/>
        </p:nvSpPr>
        <p:spPr>
          <a:xfrm>
            <a:off x="825447" y="279865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Zástupný text 1">
            <a:extLst>
              <a:ext uri="{FF2B5EF4-FFF2-40B4-BE49-F238E27FC236}">
                <a16:creationId xmlns:a16="http://schemas.microsoft.com/office/drawing/2014/main" id="{19E2BAEB-0B7F-440B-9194-8B748AABBB4F}"/>
              </a:ext>
            </a:extLst>
          </p:cNvPr>
          <p:cNvSpPr txBox="1">
            <a:spLocks/>
          </p:cNvSpPr>
          <p:nvPr/>
        </p:nvSpPr>
        <p:spPr>
          <a:xfrm>
            <a:off x="3978122" y="533400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trenér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3" name="Zástupný text 3">
            <a:extLst>
              <a:ext uri="{FF2B5EF4-FFF2-40B4-BE49-F238E27FC236}">
                <a16:creationId xmlns:a16="http://schemas.microsoft.com/office/drawing/2014/main" id="{5A1B482E-F439-4EED-949A-C18698BF9BE1}"/>
              </a:ext>
            </a:extLst>
          </p:cNvPr>
          <p:cNvSpPr txBox="1">
            <a:spLocks/>
          </p:cNvSpPr>
          <p:nvPr/>
        </p:nvSpPr>
        <p:spPr>
          <a:xfrm>
            <a:off x="4297976" y="1082492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 </a:t>
            </a:r>
          </a:p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34" name="Obrázek 33" descr="Obsah obrázku text&#10;&#10;Popis byl vytvořen automaticky">
            <a:extLst>
              <a:ext uri="{FF2B5EF4-FFF2-40B4-BE49-F238E27FC236}">
                <a16:creationId xmlns:a16="http://schemas.microsoft.com/office/drawing/2014/main" id="{39CC7F66-E0A1-4524-A095-6040078B6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293" y="997428"/>
            <a:ext cx="800100" cy="1085850"/>
          </a:xfrm>
          <a:prstGeom prst="rect">
            <a:avLst/>
          </a:prstGeom>
        </p:spPr>
      </p:pic>
      <p:sp>
        <p:nvSpPr>
          <p:cNvPr id="36" name="Zástupný text 1">
            <a:extLst>
              <a:ext uri="{FF2B5EF4-FFF2-40B4-BE49-F238E27FC236}">
                <a16:creationId xmlns:a16="http://schemas.microsoft.com/office/drawing/2014/main" id="{7DA9D151-C5D6-4289-BCB9-6C9B4093C126}"/>
              </a:ext>
            </a:extLst>
          </p:cNvPr>
          <p:cNvSpPr txBox="1">
            <a:spLocks/>
          </p:cNvSpPr>
          <p:nvPr/>
        </p:nvSpPr>
        <p:spPr>
          <a:xfrm>
            <a:off x="917369" y="2700624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zdravotník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7" name="Zástupný text 3">
            <a:extLst>
              <a:ext uri="{FF2B5EF4-FFF2-40B4-BE49-F238E27FC236}">
                <a16:creationId xmlns:a16="http://schemas.microsoft.com/office/drawing/2014/main" id="{7243AA0E-7FC0-4ECD-A3FB-D0E380EC5BF2}"/>
              </a:ext>
            </a:extLst>
          </p:cNvPr>
          <p:cNvSpPr txBox="1">
            <a:spLocks/>
          </p:cNvSpPr>
          <p:nvPr/>
        </p:nvSpPr>
        <p:spPr>
          <a:xfrm>
            <a:off x="1237223" y="3249716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 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38" name="Obrázek 37" descr="Obsah obrázku text&#10;&#10;Popis byl vytvořen automaticky">
            <a:extLst>
              <a:ext uri="{FF2B5EF4-FFF2-40B4-BE49-F238E27FC236}">
                <a16:creationId xmlns:a16="http://schemas.microsoft.com/office/drawing/2014/main" id="{7D50B60B-21A1-4485-AF52-831C0CC01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540" y="3164652"/>
            <a:ext cx="800100" cy="1085850"/>
          </a:xfrm>
          <a:prstGeom prst="rect">
            <a:avLst/>
          </a:prstGeom>
        </p:spPr>
      </p:pic>
      <p:sp>
        <p:nvSpPr>
          <p:cNvPr id="40" name="Zástupný text 1">
            <a:extLst>
              <a:ext uri="{FF2B5EF4-FFF2-40B4-BE49-F238E27FC236}">
                <a16:creationId xmlns:a16="http://schemas.microsoft.com/office/drawing/2014/main" id="{66136BDF-0BE2-47CA-9039-BDF2F1D0562F}"/>
              </a:ext>
            </a:extLst>
          </p:cNvPr>
          <p:cNvSpPr txBox="1">
            <a:spLocks/>
          </p:cNvSpPr>
          <p:nvPr/>
        </p:nvSpPr>
        <p:spPr>
          <a:xfrm>
            <a:off x="3978122" y="2615560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Asistent 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1" name="Zástupný text 3">
            <a:extLst>
              <a:ext uri="{FF2B5EF4-FFF2-40B4-BE49-F238E27FC236}">
                <a16:creationId xmlns:a16="http://schemas.microsoft.com/office/drawing/2014/main" id="{65B11B55-77FC-4B99-9245-68219D5E9F8D}"/>
              </a:ext>
            </a:extLst>
          </p:cNvPr>
          <p:cNvSpPr txBox="1">
            <a:spLocks/>
          </p:cNvSpPr>
          <p:nvPr/>
        </p:nvSpPr>
        <p:spPr>
          <a:xfrm>
            <a:off x="4297976" y="3164652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 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42" name="Obrázek 41" descr="Obsah obrázku text&#10;&#10;Popis byl vytvořen automaticky">
            <a:extLst>
              <a:ext uri="{FF2B5EF4-FFF2-40B4-BE49-F238E27FC236}">
                <a16:creationId xmlns:a16="http://schemas.microsoft.com/office/drawing/2014/main" id="{48C1383B-CEC6-4682-B9F8-E573E38A5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293" y="3079588"/>
            <a:ext cx="800100" cy="1085850"/>
          </a:xfrm>
          <a:prstGeom prst="rect">
            <a:avLst/>
          </a:prstGeom>
        </p:spPr>
      </p:pic>
      <p:sp>
        <p:nvSpPr>
          <p:cNvPr id="44" name="Zástupný text 1">
            <a:extLst>
              <a:ext uri="{FF2B5EF4-FFF2-40B4-BE49-F238E27FC236}">
                <a16:creationId xmlns:a16="http://schemas.microsoft.com/office/drawing/2014/main" id="{E8DADD41-52D1-4AA7-9E93-1969C7E644B7}"/>
              </a:ext>
            </a:extLst>
          </p:cNvPr>
          <p:cNvSpPr txBox="1">
            <a:spLocks/>
          </p:cNvSpPr>
          <p:nvPr/>
        </p:nvSpPr>
        <p:spPr>
          <a:xfrm>
            <a:off x="930825" y="4697720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Hlavní pořadatel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5" name="Zástupný text 3">
            <a:extLst>
              <a:ext uri="{FF2B5EF4-FFF2-40B4-BE49-F238E27FC236}">
                <a16:creationId xmlns:a16="http://schemas.microsoft.com/office/drawing/2014/main" id="{1A820F5D-A3D4-4F40-921F-E0E639C6622B}"/>
              </a:ext>
            </a:extLst>
          </p:cNvPr>
          <p:cNvSpPr txBox="1">
            <a:spLocks/>
          </p:cNvSpPr>
          <p:nvPr/>
        </p:nvSpPr>
        <p:spPr>
          <a:xfrm>
            <a:off x="1250679" y="5246812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</a:t>
            </a:r>
          </a:p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46" name="Obrázek 45" descr="Obsah obrázku text&#10;&#10;Popis byl vytvořen automaticky">
            <a:extLst>
              <a:ext uri="{FF2B5EF4-FFF2-40B4-BE49-F238E27FC236}">
                <a16:creationId xmlns:a16="http://schemas.microsoft.com/office/drawing/2014/main" id="{C59E7821-A88D-429D-8DE4-BCE416EFDB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996" y="5161748"/>
            <a:ext cx="800100" cy="1085850"/>
          </a:xfrm>
          <a:prstGeom prst="rect">
            <a:avLst/>
          </a:prstGeom>
        </p:spPr>
      </p:pic>
      <p:sp>
        <p:nvSpPr>
          <p:cNvPr id="60" name="Zástupný text 1">
            <a:extLst>
              <a:ext uri="{FF2B5EF4-FFF2-40B4-BE49-F238E27FC236}">
                <a16:creationId xmlns:a16="http://schemas.microsoft.com/office/drawing/2014/main" id="{51D271F9-1C30-4F89-AF0A-F9A873279CB0}"/>
              </a:ext>
            </a:extLst>
          </p:cNvPr>
          <p:cNvSpPr txBox="1">
            <a:spLocks/>
          </p:cNvSpPr>
          <p:nvPr/>
        </p:nvSpPr>
        <p:spPr>
          <a:xfrm>
            <a:off x="3978122" y="4697720"/>
            <a:ext cx="2903820" cy="1852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200" b="0" kern="1200" cap="all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FF0000"/>
                </a:solidFill>
              </a:rPr>
              <a:t>Asistent 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1" name="Zástupný text 3">
            <a:extLst>
              <a:ext uri="{FF2B5EF4-FFF2-40B4-BE49-F238E27FC236}">
                <a16:creationId xmlns:a16="http://schemas.microsoft.com/office/drawing/2014/main" id="{4EC24D1D-3887-4245-A187-8FCEE58708B2}"/>
              </a:ext>
            </a:extLst>
          </p:cNvPr>
          <p:cNvSpPr txBox="1">
            <a:spLocks/>
          </p:cNvSpPr>
          <p:nvPr/>
        </p:nvSpPr>
        <p:spPr>
          <a:xfrm>
            <a:off x="4297976" y="5246812"/>
            <a:ext cx="1078992" cy="4268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80000"/>
              </a:lnSpc>
              <a:spcBef>
                <a:spcPts val="0"/>
              </a:spcBef>
              <a:buFont typeface="Arial" pitchFamily="34" charset="0"/>
              <a:buNone/>
              <a:defRPr sz="1000" b="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7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b="1" dirty="0">
                <a:solidFill>
                  <a:srgbClr val="00B050"/>
                </a:solidFill>
                <a:latin typeface="Arial Black" panose="020B0A04020102020204" pitchFamily="34" charset="0"/>
              </a:rPr>
              <a:t>Název klubu</a:t>
            </a:r>
            <a:endParaRPr lang="en-US" sz="1400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pic>
        <p:nvPicPr>
          <p:cNvPr id="62" name="Obrázek 61" descr="Obsah obrázku text&#10;&#10;Popis byl vytvořen automaticky">
            <a:extLst>
              <a:ext uri="{FF2B5EF4-FFF2-40B4-BE49-F238E27FC236}">
                <a16:creationId xmlns:a16="http://schemas.microsoft.com/office/drawing/2014/main" id="{BFA7AAE4-5AEA-482F-BCDB-AE7F51E0CE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293" y="5161748"/>
            <a:ext cx="800100" cy="1085850"/>
          </a:xfrm>
          <a:prstGeom prst="rect">
            <a:avLst/>
          </a:prstGeom>
        </p:spPr>
      </p:pic>
      <p:sp>
        <p:nvSpPr>
          <p:cNvPr id="71" name="Obdélník 70">
            <a:extLst>
              <a:ext uri="{FF2B5EF4-FFF2-40B4-BE49-F238E27FC236}">
                <a16:creationId xmlns:a16="http://schemas.microsoft.com/office/drawing/2014/main" id="{EAC41A6F-A85C-49DA-B1B6-60FD2194282A}"/>
              </a:ext>
            </a:extLst>
          </p:cNvPr>
          <p:cNvSpPr/>
          <p:nvPr/>
        </p:nvSpPr>
        <p:spPr>
          <a:xfrm>
            <a:off x="3997711" y="275133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bdélník 71">
            <a:extLst>
              <a:ext uri="{FF2B5EF4-FFF2-40B4-BE49-F238E27FC236}">
                <a16:creationId xmlns:a16="http://schemas.microsoft.com/office/drawing/2014/main" id="{F31C987A-42AD-4223-AC20-31DED7DC5FFC}"/>
              </a:ext>
            </a:extLst>
          </p:cNvPr>
          <p:cNvSpPr/>
          <p:nvPr/>
        </p:nvSpPr>
        <p:spPr>
          <a:xfrm>
            <a:off x="838902" y="2470642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bdélník 81">
            <a:extLst>
              <a:ext uri="{FF2B5EF4-FFF2-40B4-BE49-F238E27FC236}">
                <a16:creationId xmlns:a16="http://schemas.microsoft.com/office/drawing/2014/main" id="{DDD7C185-DB94-499E-8B5C-8160F4B8193B}"/>
              </a:ext>
            </a:extLst>
          </p:cNvPr>
          <p:cNvSpPr/>
          <p:nvPr/>
        </p:nvSpPr>
        <p:spPr>
          <a:xfrm>
            <a:off x="3992335" y="2462507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bdélník 90">
            <a:extLst>
              <a:ext uri="{FF2B5EF4-FFF2-40B4-BE49-F238E27FC236}">
                <a16:creationId xmlns:a16="http://schemas.microsoft.com/office/drawing/2014/main" id="{271FF111-D7B7-4AE4-849A-64E08DA43708}"/>
              </a:ext>
            </a:extLst>
          </p:cNvPr>
          <p:cNvSpPr/>
          <p:nvPr/>
        </p:nvSpPr>
        <p:spPr>
          <a:xfrm>
            <a:off x="3992335" y="4590829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bdélník 91">
            <a:extLst>
              <a:ext uri="{FF2B5EF4-FFF2-40B4-BE49-F238E27FC236}">
                <a16:creationId xmlns:a16="http://schemas.microsoft.com/office/drawing/2014/main" id="{2738446E-D401-4D82-9E5B-C66FF61E720C}"/>
              </a:ext>
            </a:extLst>
          </p:cNvPr>
          <p:cNvSpPr/>
          <p:nvPr/>
        </p:nvSpPr>
        <p:spPr>
          <a:xfrm>
            <a:off x="852358" y="4592763"/>
            <a:ext cx="3060753" cy="1888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93872"/>
      </p:ext>
    </p:extLst>
  </p:cSld>
  <p:clrMapOvr>
    <a:masterClrMapping/>
  </p:clrMapOvr>
</p:sld>
</file>

<file path=ppt/theme/theme1.xml><?xml version="1.0" encoding="utf-8"?>
<a:theme xmlns:a="http://schemas.openxmlformats.org/drawingml/2006/main" name="Vizitka bez loga se jménem velkými písmeny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Business Cards 2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027F71"/>
      </a:accent2>
      <a:accent3>
        <a:srgbClr val="184A94"/>
      </a:accent3>
      <a:accent4>
        <a:srgbClr val="942828"/>
      </a:accent4>
      <a:accent5>
        <a:srgbClr val="57432F"/>
      </a:accent5>
      <a:accent6>
        <a:srgbClr val="3C2E20"/>
      </a:accent6>
      <a:hlink>
        <a:srgbClr val="527594"/>
      </a:hlink>
      <a:folHlink>
        <a:srgbClr val="953735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EAD7AB-7D31-400B-816E-31E59C1049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E7FD685-13B1-4A7C-81A4-A4D4AA7B211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FEAB1A-331C-4CAD-8F8E-1BCA59D1FD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TM00001103</Template>
  <TotalTime>0</TotalTime>
  <Words>22</Words>
  <Application>Microsoft Office PowerPoint</Application>
  <PresentationFormat>Vlastní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Cambria</vt:lpstr>
      <vt:lpstr>Vizitka bez loga se jménem velkými písmeny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2013-07-31T14:30:36Z</dcterms:created>
  <dcterms:modified xsi:type="dcterms:W3CDTF">2021-08-18T11:37:00Z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